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958" r:id="rId26"/>
    <p:sldId id="874" r:id="rId27"/>
    <p:sldId id="291" r:id="rId28"/>
  </p:sldIdLst>
  <p:sldSz cx="9144000" cy="5143500" type="screen16x9"/>
  <p:notesSz cx="6858000" cy="9144000"/>
  <p:custDataLst>
    <p:tags r:id="rId3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7" autoAdjust="0"/>
    <p:restoredTop sz="86356" autoAdjust="0"/>
  </p:normalViewPr>
  <p:slideViewPr>
    <p:cSldViewPr snapToGrid="0" showGuides="1">
      <p:cViewPr varScale="1">
        <p:scale>
          <a:sx n="232" d="100"/>
          <a:sy n="232" d="100"/>
        </p:scale>
        <p:origin x="1181" y="14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8/23/2020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2342</Words>
  <Application>Microsoft Office PowerPoint</Application>
  <PresentationFormat>On-screen Show (16:9)</PresentationFormat>
  <Paragraphs>245</Paragraphs>
  <Slides>27</Slides>
  <Notes>27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CiscoSans ExtraLight</vt:lpstr>
      <vt:lpstr>Wingdings</vt:lpstr>
      <vt:lpstr>Default Theme</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John Mowry</cp:lastModifiedBy>
  <cp:revision>282</cp:revision>
  <dcterms:created xsi:type="dcterms:W3CDTF">2019-10-18T06:21:22Z</dcterms:created>
  <dcterms:modified xsi:type="dcterms:W3CDTF">2020-08-23T23:36:45Z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